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anose="020B0604020202020204" charset="0"/>
      <p:regular r:id="rId7"/>
    </p:embeddedFont>
    <p:embeddedFont>
      <p:font typeface="Glacial Indifference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32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4589" y="713631"/>
            <a:ext cx="1269596" cy="1607603"/>
            <a:chOff x="0" y="0"/>
            <a:chExt cx="1692795" cy="214347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692795" cy="2137247"/>
              <a:chOff x="0" y="0"/>
              <a:chExt cx="660400" cy="83379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60400" cy="833792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33792">
                    <a:moveTo>
                      <a:pt x="535940" y="833791"/>
                    </a:moveTo>
                    <a:lnTo>
                      <a:pt x="124460" y="833791"/>
                    </a:lnTo>
                    <a:cubicBezTo>
                      <a:pt x="55880" y="833791"/>
                      <a:pt x="0" y="777912"/>
                      <a:pt x="0" y="7093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709332"/>
                    </a:lnTo>
                    <a:cubicBezTo>
                      <a:pt x="660400" y="777912"/>
                      <a:pt x="604520" y="833792"/>
                      <a:pt x="535940" y="833792"/>
                    </a:cubicBezTo>
                    <a:close/>
                  </a:path>
                </a:pathLst>
              </a:custGeom>
              <a:solidFill>
                <a:srgbClr val="075473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 rot="-5400000">
              <a:off x="336736" y="916036"/>
              <a:ext cx="2143471" cy="31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8">
                  <a:solidFill>
                    <a:srgbClr val="F4F4F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EDUCAÇÃO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04589" y="2535228"/>
            <a:ext cx="1269596" cy="2181676"/>
            <a:chOff x="0" y="0"/>
            <a:chExt cx="1692795" cy="290890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692795" cy="2908901"/>
              <a:chOff x="0" y="0"/>
              <a:chExt cx="660400" cy="113483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60400" cy="1134832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1134832">
                    <a:moveTo>
                      <a:pt x="535940" y="1134832"/>
                    </a:moveTo>
                    <a:lnTo>
                      <a:pt x="124460" y="1134832"/>
                    </a:lnTo>
                    <a:cubicBezTo>
                      <a:pt x="55880" y="1134832"/>
                      <a:pt x="0" y="1078952"/>
                      <a:pt x="0" y="10103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1010372"/>
                    </a:lnTo>
                    <a:cubicBezTo>
                      <a:pt x="660400" y="1078952"/>
                      <a:pt x="604520" y="1134832"/>
                      <a:pt x="535940" y="1134832"/>
                    </a:cubicBezTo>
                    <a:close/>
                  </a:path>
                </a:pathLst>
              </a:custGeom>
              <a:solidFill>
                <a:srgbClr val="075473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 rot="-5400000">
              <a:off x="336736" y="1298752"/>
              <a:ext cx="2143471" cy="31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8">
                  <a:solidFill>
                    <a:srgbClr val="F4F4F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EXPERIÊNCIA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04589" y="4888070"/>
            <a:ext cx="1269596" cy="1607603"/>
            <a:chOff x="0" y="0"/>
            <a:chExt cx="1692795" cy="214347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692795" cy="2137247"/>
              <a:chOff x="0" y="0"/>
              <a:chExt cx="660400" cy="833791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60400" cy="833792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33792">
                    <a:moveTo>
                      <a:pt x="535940" y="833791"/>
                    </a:moveTo>
                    <a:lnTo>
                      <a:pt x="124460" y="833791"/>
                    </a:lnTo>
                    <a:cubicBezTo>
                      <a:pt x="55880" y="833791"/>
                      <a:pt x="0" y="777912"/>
                      <a:pt x="0" y="7093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709332"/>
                    </a:lnTo>
                    <a:cubicBezTo>
                      <a:pt x="660400" y="777912"/>
                      <a:pt x="604520" y="833792"/>
                      <a:pt x="535940" y="833792"/>
                    </a:cubicBezTo>
                    <a:close/>
                  </a:path>
                </a:pathLst>
              </a:custGeom>
              <a:solidFill>
                <a:srgbClr val="075473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 rot="-5400000">
              <a:off x="336736" y="916036"/>
              <a:ext cx="2143471" cy="31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8">
                  <a:solidFill>
                    <a:srgbClr val="F4F4F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HABILIDADES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204589" y="6694072"/>
            <a:ext cx="1269596" cy="1607603"/>
            <a:chOff x="0" y="0"/>
            <a:chExt cx="1692795" cy="21434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692795" cy="2137247"/>
              <a:chOff x="0" y="0"/>
              <a:chExt cx="660400" cy="83379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60400" cy="833792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33792">
                    <a:moveTo>
                      <a:pt x="535940" y="833791"/>
                    </a:moveTo>
                    <a:lnTo>
                      <a:pt x="124460" y="833791"/>
                    </a:lnTo>
                    <a:cubicBezTo>
                      <a:pt x="55880" y="833791"/>
                      <a:pt x="0" y="777912"/>
                      <a:pt x="0" y="7093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709332"/>
                    </a:lnTo>
                    <a:cubicBezTo>
                      <a:pt x="660400" y="777912"/>
                      <a:pt x="604520" y="833792"/>
                      <a:pt x="535940" y="833792"/>
                    </a:cubicBezTo>
                    <a:close/>
                  </a:path>
                </a:pathLst>
              </a:custGeom>
              <a:solidFill>
                <a:srgbClr val="075473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 rot="-5400000">
              <a:off x="336736" y="916036"/>
              <a:ext cx="2143471" cy="31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8">
                  <a:solidFill>
                    <a:srgbClr val="F4F4F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CURSOS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204589" y="8484137"/>
            <a:ext cx="1269596" cy="1607603"/>
            <a:chOff x="0" y="0"/>
            <a:chExt cx="1692795" cy="21434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692795" cy="2137247"/>
              <a:chOff x="0" y="0"/>
              <a:chExt cx="660400" cy="83379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60400" cy="833792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833792">
                    <a:moveTo>
                      <a:pt x="535940" y="833791"/>
                    </a:moveTo>
                    <a:lnTo>
                      <a:pt x="124460" y="833791"/>
                    </a:lnTo>
                    <a:cubicBezTo>
                      <a:pt x="55880" y="833791"/>
                      <a:pt x="0" y="777912"/>
                      <a:pt x="0" y="70933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709332"/>
                    </a:lnTo>
                    <a:cubicBezTo>
                      <a:pt x="660400" y="777912"/>
                      <a:pt x="604520" y="833792"/>
                      <a:pt x="535940" y="833792"/>
                    </a:cubicBezTo>
                    <a:close/>
                  </a:path>
                </a:pathLst>
              </a:custGeom>
              <a:solidFill>
                <a:srgbClr val="075473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 rot="-5400000">
              <a:off x="336736" y="916036"/>
              <a:ext cx="2143471" cy="311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8"/>
                </a:lnSpc>
                <a:spcBef>
                  <a:spcPct val="0"/>
                </a:spcBef>
              </a:pPr>
              <a:r>
                <a:rPr lang="en-US" sz="1398">
                  <a:solidFill>
                    <a:srgbClr val="F4F4F4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PREMIAÇÕES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" y="0"/>
            <a:ext cx="3071293" cy="10693399"/>
            <a:chOff x="0" y="0"/>
            <a:chExt cx="1578192" cy="56428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78192" cy="5642825"/>
            </a:xfrm>
            <a:custGeom>
              <a:avLst/>
              <a:gdLst/>
              <a:ahLst/>
              <a:cxnLst/>
              <a:rect l="l" t="t" r="r" b="b"/>
              <a:pathLst>
                <a:path w="1578192" h="5642825">
                  <a:moveTo>
                    <a:pt x="0" y="0"/>
                  </a:moveTo>
                  <a:lnTo>
                    <a:pt x="1578192" y="0"/>
                  </a:lnTo>
                  <a:lnTo>
                    <a:pt x="1578192" y="5642825"/>
                  </a:lnTo>
                  <a:lnTo>
                    <a:pt x="0" y="5642825"/>
                  </a:lnTo>
                  <a:close/>
                </a:path>
              </a:pathLst>
            </a:custGeom>
            <a:solidFill>
              <a:srgbClr val="0D2337"/>
            </a:solid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435531" y="497631"/>
            <a:ext cx="2136812" cy="2136812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t="-11638" b="-31859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22566B"/>
            </a:solidFill>
          </p:spPr>
        </p:sp>
      </p:grpSp>
      <p:sp>
        <p:nvSpPr>
          <p:cNvPr id="27" name="Freeform 27"/>
          <p:cNvSpPr/>
          <p:nvPr/>
        </p:nvSpPr>
        <p:spPr>
          <a:xfrm>
            <a:off x="447929" y="6570063"/>
            <a:ext cx="206385" cy="228050"/>
          </a:xfrm>
          <a:custGeom>
            <a:avLst/>
            <a:gdLst/>
            <a:ahLst/>
            <a:cxnLst/>
            <a:rect l="l" t="t" r="r" b="b"/>
            <a:pathLst>
              <a:path w="206385" h="228050">
                <a:moveTo>
                  <a:pt x="0" y="0"/>
                </a:moveTo>
                <a:lnTo>
                  <a:pt x="206385" y="0"/>
                </a:lnTo>
                <a:lnTo>
                  <a:pt x="206385" y="228050"/>
                </a:lnTo>
                <a:lnTo>
                  <a:pt x="0" y="228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452848" y="7144676"/>
            <a:ext cx="196548" cy="154536"/>
          </a:xfrm>
          <a:custGeom>
            <a:avLst/>
            <a:gdLst/>
            <a:ahLst/>
            <a:cxnLst/>
            <a:rect l="l" t="t" r="r" b="b"/>
            <a:pathLst>
              <a:path w="196548" h="154536">
                <a:moveTo>
                  <a:pt x="0" y="0"/>
                </a:moveTo>
                <a:lnTo>
                  <a:pt x="196548" y="0"/>
                </a:lnTo>
                <a:lnTo>
                  <a:pt x="196548" y="154537"/>
                </a:lnTo>
                <a:lnTo>
                  <a:pt x="0" y="1545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44189" y="6129493"/>
            <a:ext cx="213865" cy="213865"/>
          </a:xfrm>
          <a:custGeom>
            <a:avLst/>
            <a:gdLst/>
            <a:ahLst/>
            <a:cxnLst/>
            <a:rect l="l" t="t" r="r" b="b"/>
            <a:pathLst>
              <a:path w="213865" h="213865">
                <a:moveTo>
                  <a:pt x="0" y="0"/>
                </a:moveTo>
                <a:lnTo>
                  <a:pt x="213865" y="0"/>
                </a:lnTo>
                <a:lnTo>
                  <a:pt x="213865" y="213865"/>
                </a:lnTo>
                <a:lnTo>
                  <a:pt x="0" y="213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0" name="AutoShape 30"/>
          <p:cNvSpPr/>
          <p:nvPr/>
        </p:nvSpPr>
        <p:spPr>
          <a:xfrm>
            <a:off x="411929" y="5958523"/>
            <a:ext cx="1323824" cy="0"/>
          </a:xfrm>
          <a:prstGeom prst="line">
            <a:avLst/>
          </a:prstGeom>
          <a:ln w="19050" cap="rnd">
            <a:solidFill>
              <a:srgbClr val="2256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411929" y="8301675"/>
            <a:ext cx="1171511" cy="0"/>
          </a:xfrm>
          <a:prstGeom prst="line">
            <a:avLst/>
          </a:prstGeom>
          <a:ln w="19050" cap="rnd">
            <a:solidFill>
              <a:srgbClr val="2256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Freeform 32"/>
          <p:cNvSpPr/>
          <p:nvPr/>
        </p:nvSpPr>
        <p:spPr>
          <a:xfrm>
            <a:off x="461953" y="8520137"/>
            <a:ext cx="247184" cy="247184"/>
          </a:xfrm>
          <a:custGeom>
            <a:avLst/>
            <a:gdLst/>
            <a:ahLst/>
            <a:cxnLst/>
            <a:rect l="l" t="t" r="r" b="b"/>
            <a:pathLst>
              <a:path w="247184" h="247184">
                <a:moveTo>
                  <a:pt x="0" y="0"/>
                </a:moveTo>
                <a:lnTo>
                  <a:pt x="247184" y="0"/>
                </a:lnTo>
                <a:lnTo>
                  <a:pt x="247184" y="247184"/>
                </a:lnTo>
                <a:lnTo>
                  <a:pt x="0" y="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461953" y="8918862"/>
            <a:ext cx="247184" cy="247184"/>
          </a:xfrm>
          <a:custGeom>
            <a:avLst/>
            <a:gdLst/>
            <a:ahLst/>
            <a:cxnLst/>
            <a:rect l="l" t="t" r="r" b="b"/>
            <a:pathLst>
              <a:path w="247184" h="247184">
                <a:moveTo>
                  <a:pt x="0" y="0"/>
                </a:moveTo>
                <a:lnTo>
                  <a:pt x="247184" y="0"/>
                </a:lnTo>
                <a:lnTo>
                  <a:pt x="247184" y="247185"/>
                </a:lnTo>
                <a:lnTo>
                  <a:pt x="0" y="2471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4" name="AutoShape 34"/>
          <p:cNvSpPr/>
          <p:nvPr/>
        </p:nvSpPr>
        <p:spPr>
          <a:xfrm>
            <a:off x="3780000" y="5435158"/>
            <a:ext cx="1953673" cy="0"/>
          </a:xfrm>
          <a:prstGeom prst="line">
            <a:avLst/>
          </a:prstGeom>
          <a:ln w="47625" cap="flat">
            <a:solidFill>
              <a:srgbClr val="2256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3780000" y="6150332"/>
            <a:ext cx="1681123" cy="0"/>
          </a:xfrm>
          <a:prstGeom prst="line">
            <a:avLst/>
          </a:prstGeom>
          <a:ln w="47625" cap="flat">
            <a:solidFill>
              <a:srgbClr val="22566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5410571" y="6150333"/>
            <a:ext cx="305678" cy="0"/>
          </a:xfrm>
          <a:prstGeom prst="line">
            <a:avLst/>
          </a:prstGeom>
          <a:ln w="47625" cap="flat">
            <a:solidFill>
              <a:srgbClr val="D7E1D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Freeform 37"/>
          <p:cNvSpPr/>
          <p:nvPr/>
        </p:nvSpPr>
        <p:spPr>
          <a:xfrm>
            <a:off x="435531" y="7497873"/>
            <a:ext cx="259098" cy="259098"/>
          </a:xfrm>
          <a:custGeom>
            <a:avLst/>
            <a:gdLst/>
            <a:ahLst/>
            <a:cxnLst/>
            <a:rect l="l" t="t" r="r" b="b"/>
            <a:pathLst>
              <a:path w="259098" h="259098">
                <a:moveTo>
                  <a:pt x="0" y="0"/>
                </a:moveTo>
                <a:lnTo>
                  <a:pt x="259098" y="0"/>
                </a:lnTo>
                <a:lnTo>
                  <a:pt x="259098" y="259098"/>
                </a:lnTo>
                <a:lnTo>
                  <a:pt x="0" y="2590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69662" y="2762048"/>
            <a:ext cx="2468550" cy="441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6"/>
              </a:lnSpc>
              <a:spcBef>
                <a:spcPct val="0"/>
              </a:spcBef>
            </a:pPr>
            <a:r>
              <a:rPr lang="en-US" sz="2618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Adriana Feijó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7766" y="3174767"/>
            <a:ext cx="2572343" cy="231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8"/>
              </a:lnSpc>
              <a:spcBef>
                <a:spcPct val="0"/>
              </a:spcBef>
            </a:pPr>
            <a:r>
              <a:rPr lang="en-US" sz="137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Gerente de Marketing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2848" y="5663297"/>
            <a:ext cx="1592605" cy="28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28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CONTATO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96463" y="6110179"/>
            <a:ext cx="2384860" cy="22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3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(12) 3456-7890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87805" y="7095698"/>
            <a:ext cx="2477599" cy="22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3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ola@grandesite.com.br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87805" y="7482166"/>
            <a:ext cx="2283489" cy="22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3"/>
              </a:lnSpc>
            </a:pPr>
            <a:r>
              <a:rPr lang="en-US" sz="13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@grandesite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0740" y="6551013"/>
            <a:ext cx="2384860" cy="419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15"/>
              </a:lnSpc>
            </a:pPr>
            <a:r>
              <a:rPr lang="en-US" sz="13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Rua Alegre, 123 - Cidade Brasileira, Estado, País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2848" y="8006449"/>
            <a:ext cx="1592605" cy="28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28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IDIOMAS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00457" y="8516877"/>
            <a:ext cx="1771886" cy="22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8"/>
              </a:lnSpc>
            </a:pPr>
            <a:r>
              <a:rPr lang="en-US" sz="1309">
                <a:solidFill>
                  <a:srgbClr val="F4F4F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Inglês Avançado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00457" y="8915602"/>
            <a:ext cx="1771886" cy="22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98"/>
              </a:lnSpc>
            </a:pPr>
            <a:r>
              <a:rPr lang="en-US" sz="1309">
                <a:solidFill>
                  <a:srgbClr val="F4F4F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Espanhol Intermediário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3780000" y="860171"/>
            <a:ext cx="3024000" cy="597839"/>
            <a:chOff x="0" y="0"/>
            <a:chExt cx="4032000" cy="797119"/>
          </a:xfrm>
        </p:grpSpPr>
        <p:sp>
          <p:nvSpPr>
            <p:cNvPr id="49" name="TextBox 49"/>
            <p:cNvSpPr txBox="1"/>
            <p:nvPr/>
          </p:nvSpPr>
          <p:spPr>
            <a:xfrm>
              <a:off x="0" y="507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Faculdade Galvão Internacional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213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BACHAREL EM MARKETING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2012 - 2016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3780000" y="1573817"/>
            <a:ext cx="3024000" cy="564877"/>
            <a:chOff x="0" y="0"/>
            <a:chExt cx="4032000" cy="753169"/>
          </a:xfrm>
        </p:grpSpPr>
        <p:sp>
          <p:nvSpPr>
            <p:cNvPr id="53" name="TextBox 53"/>
            <p:cNvSpPr txBox="1"/>
            <p:nvPr/>
          </p:nvSpPr>
          <p:spPr>
            <a:xfrm>
              <a:off x="0" y="488083"/>
              <a:ext cx="3878238" cy="265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05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Centro Universitário Borcelle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MBA EM GESTÃO DE MARKETING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2017 - 2019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780000" y="2705551"/>
            <a:ext cx="3024000" cy="561839"/>
            <a:chOff x="0" y="0"/>
            <a:chExt cx="4032000" cy="749119"/>
          </a:xfrm>
        </p:grpSpPr>
        <p:sp>
          <p:nvSpPr>
            <p:cNvPr id="57" name="TextBox 57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Faustino Agência Digital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ANALISTA DE MARKETING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2012 - 2017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780000" y="3351496"/>
            <a:ext cx="3024000" cy="561839"/>
            <a:chOff x="0" y="0"/>
            <a:chExt cx="4032000" cy="749119"/>
          </a:xfrm>
        </p:grpSpPr>
        <p:sp>
          <p:nvSpPr>
            <p:cNvPr id="61" name="TextBox 61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Borcelle Produtora de Eventos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COORDENADORA DE MARKETING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2017 - 2020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3780000" y="3984741"/>
            <a:ext cx="3024000" cy="561839"/>
            <a:chOff x="0" y="0"/>
            <a:chExt cx="4032000" cy="749119"/>
          </a:xfrm>
        </p:grpSpPr>
        <p:sp>
          <p:nvSpPr>
            <p:cNvPr id="65" name="TextBox 65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Faustino Agência Digital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GERENTE DE MARKETING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2020 - DIAS ATUAIS</a:t>
              </a:r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3780000" y="5068539"/>
            <a:ext cx="2093783" cy="2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1"/>
              </a:lnSpc>
            </a:pPr>
            <a:r>
              <a:rPr lang="en-US" sz="1150" spc="97">
                <a:solidFill>
                  <a:srgbClr val="2256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Gestão de Pessoas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877117" y="5269272"/>
            <a:ext cx="667674" cy="29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5"/>
              </a:lnSpc>
            </a:pPr>
            <a:r>
              <a:rPr lang="en-US" sz="1408" spc="119">
                <a:solidFill>
                  <a:srgbClr val="2256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100%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780000" y="5739057"/>
            <a:ext cx="2093783" cy="208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11"/>
              </a:lnSpc>
            </a:pPr>
            <a:r>
              <a:rPr lang="en-US" sz="1150" spc="97">
                <a:solidFill>
                  <a:srgbClr val="2256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Negociação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877117" y="5984503"/>
            <a:ext cx="507480" cy="292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8"/>
              </a:lnSpc>
            </a:pPr>
            <a:r>
              <a:rPr lang="en-US" sz="1410" spc="119">
                <a:solidFill>
                  <a:srgbClr val="22566B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90%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3780000" y="6948297"/>
            <a:ext cx="3024000" cy="561839"/>
            <a:chOff x="0" y="0"/>
            <a:chExt cx="4032000" cy="749119"/>
          </a:xfrm>
        </p:grpSpPr>
        <p:sp>
          <p:nvSpPr>
            <p:cNvPr id="73" name="TextBox 73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Borcelle Escola de Marketing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MARKETING DIGITAL AVANÇADO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2019</a:t>
              </a: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3780000" y="7706690"/>
            <a:ext cx="3024000" cy="561839"/>
            <a:chOff x="0" y="0"/>
            <a:chExt cx="4032000" cy="749119"/>
          </a:xfrm>
        </p:grpSpPr>
        <p:sp>
          <p:nvSpPr>
            <p:cNvPr id="77" name="TextBox 77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Instituto Faustino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GESTÃO DE PESSOAS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2021</a:t>
              </a: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3780000" y="8627822"/>
            <a:ext cx="3024000" cy="561839"/>
            <a:chOff x="0" y="0"/>
            <a:chExt cx="4032000" cy="749119"/>
          </a:xfrm>
        </p:grpSpPr>
        <p:sp>
          <p:nvSpPr>
            <p:cNvPr id="81" name="TextBox 81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Jornal Borcelle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PROFISSIONAL DO ANO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2017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3780000" y="9386215"/>
            <a:ext cx="3024000" cy="561839"/>
            <a:chOff x="0" y="0"/>
            <a:chExt cx="4032000" cy="749119"/>
          </a:xfrm>
        </p:grpSpPr>
        <p:sp>
          <p:nvSpPr>
            <p:cNvPr id="85" name="TextBox 85"/>
            <p:cNvSpPr txBox="1"/>
            <p:nvPr/>
          </p:nvSpPr>
          <p:spPr>
            <a:xfrm>
              <a:off x="0" y="459508"/>
              <a:ext cx="3564971" cy="2896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3"/>
                </a:lnSpc>
              </a:pPr>
              <a:r>
                <a:rPr lang="en-US" sz="130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Faustino Agência Digital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165842"/>
              <a:ext cx="4032000" cy="274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8"/>
                </a:lnSpc>
              </a:pPr>
              <a:r>
                <a:rPr lang="en-US" sz="1234" spc="27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LÍDER QUE INSPIRA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28575"/>
              <a:ext cx="1976516" cy="22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13"/>
                </a:lnSpc>
              </a:pPr>
              <a:r>
                <a:rPr lang="en-US" sz="1009" spc="22">
                  <a:solidFill>
                    <a:srgbClr val="22566B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2020</a:t>
              </a:r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348266" y="3806581"/>
            <a:ext cx="2311343" cy="802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  <a:spcBef>
                <a:spcPct val="0"/>
              </a:spcBef>
            </a:pPr>
            <a:r>
              <a:rPr lang="en-US" sz="112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Especializada em marketing com f</a:t>
            </a:r>
            <a:r>
              <a:rPr lang="en-US" sz="1129" u="none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oco em Gestão de Marketing Digital. Possuo experiência com grandes empresas e eventos.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Personalizar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Arial</vt:lpstr>
      <vt:lpstr>Glacial Indifference</vt:lpstr>
      <vt:lpstr>Glacial Indifference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Currículo profissional de marketing</dc:title>
  <cp:lastModifiedBy>Bruno Angelo</cp:lastModifiedBy>
  <cp:revision>2</cp:revision>
  <dcterms:created xsi:type="dcterms:W3CDTF">2006-08-16T00:00:00Z</dcterms:created>
  <dcterms:modified xsi:type="dcterms:W3CDTF">2024-08-21T13:32:26Z</dcterms:modified>
  <dc:identifier>DAGOfcorNZ8</dc:identifier>
</cp:coreProperties>
</file>